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45" r:id="rId2"/>
    <p:sldId id="346" r:id="rId3"/>
    <p:sldId id="344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1A49-0DBE-4817-8B65-1EC9E380B06C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62E97-39C6-4868-B317-06A1EB6AF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30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578-C718-4B20-BF5E-E8447910DE0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60D8-8053-4582-9EEB-1FB2CF261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578-C718-4B20-BF5E-E8447910DE0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60D8-8053-4582-9EEB-1FB2CF261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578-C718-4B20-BF5E-E8447910DE0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60D8-8053-4582-9EEB-1FB2CF261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578-C718-4B20-BF5E-E8447910DE0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60D8-8053-4582-9EEB-1FB2CF261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578-C718-4B20-BF5E-E8447910DE0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60D8-8053-4582-9EEB-1FB2CF261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578-C718-4B20-BF5E-E8447910DE0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60D8-8053-4582-9EEB-1FB2CF261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578-C718-4B20-BF5E-E8447910DE0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60D8-8053-4582-9EEB-1FB2CF261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578-C718-4B20-BF5E-E8447910DE0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60D8-8053-4582-9EEB-1FB2CF261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578-C718-4B20-BF5E-E8447910DE0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60D8-8053-4582-9EEB-1FB2CF261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578-C718-4B20-BF5E-E8447910DE0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60D8-8053-4582-9EEB-1FB2CF261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5578-C718-4B20-BF5E-E8447910DE0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60D8-8053-4582-9EEB-1FB2CF261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05578-C718-4B20-BF5E-E8447910DE0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760D8-8053-4582-9EEB-1FB2CF261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83244"/>
            <a:ext cx="4283968" cy="4153867"/>
          </a:xfrm>
        </p:spPr>
        <p:txBody>
          <a:bodyPr>
            <a:normAutofit/>
          </a:bodyPr>
          <a:lstStyle/>
          <a:p>
            <a:r>
              <a:rPr lang="ru-RU" dirty="0" smtClean="0"/>
              <a:t>Муниципальный проект  «Педагог завтрашнего дня»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4584" y="1196752"/>
            <a:ext cx="633670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4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594" y="274638"/>
            <a:ext cx="4877205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Запись урока математики. Учитель Тельнова Е.С.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5131" y="1133322"/>
            <a:ext cx="4677139" cy="3507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94" y="2348880"/>
            <a:ext cx="5340085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8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3560" y="274638"/>
            <a:ext cx="350324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Защита педагогической формы в УО НГО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921"/>
            <a:ext cx="5004048" cy="37530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64904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758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21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Тема Office</vt:lpstr>
      <vt:lpstr>Муниципальный проект  «Педагог завтрашнего дня»</vt:lpstr>
      <vt:lpstr>Запись урока математики. Учитель Тельнова Е.С.</vt:lpstr>
      <vt:lpstr>Защита педагогической формы в УО НГО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ASUS</cp:lastModifiedBy>
  <cp:revision>72</cp:revision>
  <dcterms:created xsi:type="dcterms:W3CDTF">2014-10-04T12:11:58Z</dcterms:created>
  <dcterms:modified xsi:type="dcterms:W3CDTF">2022-02-04T10:37:26Z</dcterms:modified>
</cp:coreProperties>
</file>